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4" r:id="rId8"/>
    <p:sldId id="262" r:id="rId9"/>
    <p:sldId id="260" r:id="rId10"/>
  </p:sldIdLst>
  <p:sldSz cx="22272625" cy="432181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1" d="100"/>
          <a:sy n="21" d="100"/>
        </p:scale>
        <p:origin x="26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0447" y="7072966"/>
            <a:ext cx="18931731" cy="15046301"/>
          </a:xfrm>
        </p:spPr>
        <p:txBody>
          <a:bodyPr anchor="b"/>
          <a:lstStyle>
            <a:lvl1pPr algn="ctr">
              <a:defRPr sz="1461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84078" y="22699510"/>
            <a:ext cx="16704469" cy="10434367"/>
          </a:xfrm>
        </p:spPr>
        <p:txBody>
          <a:bodyPr/>
          <a:lstStyle>
            <a:lvl1pPr marL="0" indent="0" algn="ctr">
              <a:buNone/>
              <a:defRPr sz="5846"/>
            </a:lvl1pPr>
            <a:lvl2pPr marL="1113648" indent="0" algn="ctr">
              <a:buNone/>
              <a:defRPr sz="4872"/>
            </a:lvl2pPr>
            <a:lvl3pPr marL="2227296" indent="0" algn="ctr">
              <a:buNone/>
              <a:defRPr sz="4384"/>
            </a:lvl3pPr>
            <a:lvl4pPr marL="3340943" indent="0" algn="ctr">
              <a:buNone/>
              <a:defRPr sz="3897"/>
            </a:lvl4pPr>
            <a:lvl5pPr marL="4454591" indent="0" algn="ctr">
              <a:buNone/>
              <a:defRPr sz="3897"/>
            </a:lvl5pPr>
            <a:lvl6pPr marL="5568239" indent="0" algn="ctr">
              <a:buNone/>
              <a:defRPr sz="3897"/>
            </a:lvl6pPr>
            <a:lvl7pPr marL="6681887" indent="0" algn="ctr">
              <a:buNone/>
              <a:defRPr sz="3897"/>
            </a:lvl7pPr>
            <a:lvl8pPr marL="7795534" indent="0" algn="ctr">
              <a:buNone/>
              <a:defRPr sz="3897"/>
            </a:lvl8pPr>
            <a:lvl9pPr marL="8909182" indent="0" algn="ctr">
              <a:buNone/>
              <a:defRPr sz="3897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709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589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938848" y="2300964"/>
            <a:ext cx="4802535" cy="36625342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1244" y="2300964"/>
            <a:ext cx="14129196" cy="36625342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6465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83302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9644" y="10774525"/>
            <a:ext cx="19210139" cy="17977526"/>
          </a:xfrm>
        </p:spPr>
        <p:txBody>
          <a:bodyPr anchor="b"/>
          <a:lstStyle>
            <a:lvl1pPr>
              <a:defRPr sz="1461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9644" y="28922125"/>
            <a:ext cx="19210139" cy="9453956"/>
          </a:xfrm>
        </p:spPr>
        <p:txBody>
          <a:bodyPr/>
          <a:lstStyle>
            <a:lvl1pPr marL="0" indent="0">
              <a:buNone/>
              <a:defRPr sz="5846">
                <a:solidFill>
                  <a:schemeClr val="tx1"/>
                </a:solidFill>
              </a:defRPr>
            </a:lvl1pPr>
            <a:lvl2pPr marL="1113648" indent="0">
              <a:buNone/>
              <a:defRPr sz="4872">
                <a:solidFill>
                  <a:schemeClr val="tx1">
                    <a:tint val="75000"/>
                  </a:schemeClr>
                </a:solidFill>
              </a:defRPr>
            </a:lvl2pPr>
            <a:lvl3pPr marL="2227296" indent="0">
              <a:buNone/>
              <a:defRPr sz="4384">
                <a:solidFill>
                  <a:schemeClr val="tx1">
                    <a:tint val="75000"/>
                  </a:schemeClr>
                </a:solidFill>
              </a:defRPr>
            </a:lvl3pPr>
            <a:lvl4pPr marL="3340943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4pPr>
            <a:lvl5pPr marL="4454591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5pPr>
            <a:lvl6pPr marL="5568239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6pPr>
            <a:lvl7pPr marL="6681887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7pPr>
            <a:lvl8pPr marL="7795534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8pPr>
            <a:lvl9pPr marL="8909182" indent="0">
              <a:buNone/>
              <a:defRPr sz="38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29783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1243" y="11504819"/>
            <a:ext cx="9465866" cy="2742148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75516" y="11504819"/>
            <a:ext cx="9465866" cy="27421487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9722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144" y="2300973"/>
            <a:ext cx="19210139" cy="8353502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146" y="10594440"/>
            <a:ext cx="9422363" cy="5192171"/>
          </a:xfrm>
        </p:spPr>
        <p:txBody>
          <a:bodyPr anchor="b"/>
          <a:lstStyle>
            <a:lvl1pPr marL="0" indent="0">
              <a:buNone/>
              <a:defRPr sz="5846" b="1"/>
            </a:lvl1pPr>
            <a:lvl2pPr marL="1113648" indent="0">
              <a:buNone/>
              <a:defRPr sz="4872" b="1"/>
            </a:lvl2pPr>
            <a:lvl3pPr marL="2227296" indent="0">
              <a:buNone/>
              <a:defRPr sz="4384" b="1"/>
            </a:lvl3pPr>
            <a:lvl4pPr marL="3340943" indent="0">
              <a:buNone/>
              <a:defRPr sz="3897" b="1"/>
            </a:lvl4pPr>
            <a:lvl5pPr marL="4454591" indent="0">
              <a:buNone/>
              <a:defRPr sz="3897" b="1"/>
            </a:lvl5pPr>
            <a:lvl6pPr marL="5568239" indent="0">
              <a:buNone/>
              <a:defRPr sz="3897" b="1"/>
            </a:lvl6pPr>
            <a:lvl7pPr marL="6681887" indent="0">
              <a:buNone/>
              <a:defRPr sz="3897" b="1"/>
            </a:lvl7pPr>
            <a:lvl8pPr marL="7795534" indent="0">
              <a:buNone/>
              <a:defRPr sz="3897" b="1"/>
            </a:lvl8pPr>
            <a:lvl9pPr marL="8909182" indent="0">
              <a:buNone/>
              <a:defRPr sz="38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146" y="15786611"/>
            <a:ext cx="9422363" cy="2321972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275517" y="10594440"/>
            <a:ext cx="9468767" cy="5192171"/>
          </a:xfrm>
        </p:spPr>
        <p:txBody>
          <a:bodyPr anchor="b"/>
          <a:lstStyle>
            <a:lvl1pPr marL="0" indent="0">
              <a:buNone/>
              <a:defRPr sz="5846" b="1"/>
            </a:lvl1pPr>
            <a:lvl2pPr marL="1113648" indent="0">
              <a:buNone/>
              <a:defRPr sz="4872" b="1"/>
            </a:lvl2pPr>
            <a:lvl3pPr marL="2227296" indent="0">
              <a:buNone/>
              <a:defRPr sz="4384" b="1"/>
            </a:lvl3pPr>
            <a:lvl4pPr marL="3340943" indent="0">
              <a:buNone/>
              <a:defRPr sz="3897" b="1"/>
            </a:lvl4pPr>
            <a:lvl5pPr marL="4454591" indent="0">
              <a:buNone/>
              <a:defRPr sz="3897" b="1"/>
            </a:lvl5pPr>
            <a:lvl6pPr marL="5568239" indent="0">
              <a:buNone/>
              <a:defRPr sz="3897" b="1"/>
            </a:lvl6pPr>
            <a:lvl7pPr marL="6681887" indent="0">
              <a:buNone/>
              <a:defRPr sz="3897" b="1"/>
            </a:lvl7pPr>
            <a:lvl8pPr marL="7795534" indent="0">
              <a:buNone/>
              <a:defRPr sz="3897" b="1"/>
            </a:lvl8pPr>
            <a:lvl9pPr marL="8909182" indent="0">
              <a:buNone/>
              <a:defRPr sz="3897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275517" y="15786611"/>
            <a:ext cx="9468767" cy="2321972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1672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1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973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144" y="2881207"/>
            <a:ext cx="7183501" cy="10084223"/>
          </a:xfrm>
        </p:spPr>
        <p:txBody>
          <a:bodyPr anchor="b"/>
          <a:lstStyle>
            <a:lvl1pPr>
              <a:defRPr sz="77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8767" y="6222615"/>
            <a:ext cx="11275516" cy="30712863"/>
          </a:xfrm>
        </p:spPr>
        <p:txBody>
          <a:bodyPr/>
          <a:lstStyle>
            <a:lvl1pPr>
              <a:defRPr sz="7795"/>
            </a:lvl1pPr>
            <a:lvl2pPr>
              <a:defRPr sz="6820"/>
            </a:lvl2pPr>
            <a:lvl3pPr>
              <a:defRPr sz="5846"/>
            </a:lvl3pPr>
            <a:lvl4pPr>
              <a:defRPr sz="4872"/>
            </a:lvl4pPr>
            <a:lvl5pPr>
              <a:defRPr sz="4872"/>
            </a:lvl5pPr>
            <a:lvl6pPr>
              <a:defRPr sz="4872"/>
            </a:lvl6pPr>
            <a:lvl7pPr>
              <a:defRPr sz="4872"/>
            </a:lvl7pPr>
            <a:lvl8pPr>
              <a:defRPr sz="4872"/>
            </a:lvl8pPr>
            <a:lvl9pPr>
              <a:defRPr sz="487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144" y="12965430"/>
            <a:ext cx="7183501" cy="24020063"/>
          </a:xfrm>
        </p:spPr>
        <p:txBody>
          <a:bodyPr/>
          <a:lstStyle>
            <a:lvl1pPr marL="0" indent="0">
              <a:buNone/>
              <a:defRPr sz="3897"/>
            </a:lvl1pPr>
            <a:lvl2pPr marL="1113648" indent="0">
              <a:buNone/>
              <a:defRPr sz="3410"/>
            </a:lvl2pPr>
            <a:lvl3pPr marL="2227296" indent="0">
              <a:buNone/>
              <a:defRPr sz="2923"/>
            </a:lvl3pPr>
            <a:lvl4pPr marL="3340943" indent="0">
              <a:buNone/>
              <a:defRPr sz="2436"/>
            </a:lvl4pPr>
            <a:lvl5pPr marL="4454591" indent="0">
              <a:buNone/>
              <a:defRPr sz="2436"/>
            </a:lvl5pPr>
            <a:lvl6pPr marL="5568239" indent="0">
              <a:buNone/>
              <a:defRPr sz="2436"/>
            </a:lvl6pPr>
            <a:lvl7pPr marL="6681887" indent="0">
              <a:buNone/>
              <a:defRPr sz="2436"/>
            </a:lvl7pPr>
            <a:lvl8pPr marL="7795534" indent="0">
              <a:buNone/>
              <a:defRPr sz="2436"/>
            </a:lvl8pPr>
            <a:lvl9pPr marL="8909182" indent="0">
              <a:buNone/>
              <a:defRPr sz="243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70250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144" y="2881207"/>
            <a:ext cx="7183501" cy="10084223"/>
          </a:xfrm>
        </p:spPr>
        <p:txBody>
          <a:bodyPr anchor="b"/>
          <a:lstStyle>
            <a:lvl1pPr>
              <a:defRPr sz="7795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468767" y="6222615"/>
            <a:ext cx="11275516" cy="30712863"/>
          </a:xfrm>
        </p:spPr>
        <p:txBody>
          <a:bodyPr anchor="t"/>
          <a:lstStyle>
            <a:lvl1pPr marL="0" indent="0">
              <a:buNone/>
              <a:defRPr sz="7795"/>
            </a:lvl1pPr>
            <a:lvl2pPr marL="1113648" indent="0">
              <a:buNone/>
              <a:defRPr sz="6820"/>
            </a:lvl2pPr>
            <a:lvl3pPr marL="2227296" indent="0">
              <a:buNone/>
              <a:defRPr sz="5846"/>
            </a:lvl3pPr>
            <a:lvl4pPr marL="3340943" indent="0">
              <a:buNone/>
              <a:defRPr sz="4872"/>
            </a:lvl4pPr>
            <a:lvl5pPr marL="4454591" indent="0">
              <a:buNone/>
              <a:defRPr sz="4872"/>
            </a:lvl5pPr>
            <a:lvl6pPr marL="5568239" indent="0">
              <a:buNone/>
              <a:defRPr sz="4872"/>
            </a:lvl6pPr>
            <a:lvl7pPr marL="6681887" indent="0">
              <a:buNone/>
              <a:defRPr sz="4872"/>
            </a:lvl7pPr>
            <a:lvl8pPr marL="7795534" indent="0">
              <a:buNone/>
              <a:defRPr sz="4872"/>
            </a:lvl8pPr>
            <a:lvl9pPr marL="8909182" indent="0">
              <a:buNone/>
              <a:defRPr sz="4872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144" y="12965430"/>
            <a:ext cx="7183501" cy="24020063"/>
          </a:xfrm>
        </p:spPr>
        <p:txBody>
          <a:bodyPr/>
          <a:lstStyle>
            <a:lvl1pPr marL="0" indent="0">
              <a:buNone/>
              <a:defRPr sz="3897"/>
            </a:lvl1pPr>
            <a:lvl2pPr marL="1113648" indent="0">
              <a:buNone/>
              <a:defRPr sz="3410"/>
            </a:lvl2pPr>
            <a:lvl3pPr marL="2227296" indent="0">
              <a:buNone/>
              <a:defRPr sz="2923"/>
            </a:lvl3pPr>
            <a:lvl4pPr marL="3340943" indent="0">
              <a:buNone/>
              <a:defRPr sz="2436"/>
            </a:lvl4pPr>
            <a:lvl5pPr marL="4454591" indent="0">
              <a:buNone/>
              <a:defRPr sz="2436"/>
            </a:lvl5pPr>
            <a:lvl6pPr marL="5568239" indent="0">
              <a:buNone/>
              <a:defRPr sz="2436"/>
            </a:lvl6pPr>
            <a:lvl7pPr marL="6681887" indent="0">
              <a:buNone/>
              <a:defRPr sz="2436"/>
            </a:lvl7pPr>
            <a:lvl8pPr marL="7795534" indent="0">
              <a:buNone/>
              <a:defRPr sz="2436"/>
            </a:lvl8pPr>
            <a:lvl9pPr marL="8909182" indent="0">
              <a:buNone/>
              <a:defRPr sz="243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0438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1243" y="2300973"/>
            <a:ext cx="19210139" cy="83535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1243" y="11504819"/>
            <a:ext cx="19210139" cy="27421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31243" y="40056785"/>
            <a:ext cx="5011341" cy="23009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7CFC3-1545-4FCA-B7D4-628D57B1077F}" type="datetimeFigureOut">
              <a:rPr lang="pl-PL" smtClean="0"/>
              <a:t>10.12.2019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377807" y="40056785"/>
            <a:ext cx="7517011" cy="23009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30041" y="40056785"/>
            <a:ext cx="5011341" cy="23009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16F34-D106-4FD6-82FE-C0DDCE5E2B5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15074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227296" rtl="0" eaLnBrk="1" latinLnBrk="0" hangingPunct="1">
        <a:lnSpc>
          <a:spcPct val="90000"/>
        </a:lnSpc>
        <a:spcBef>
          <a:spcPct val="0"/>
        </a:spcBef>
        <a:buNone/>
        <a:defRPr sz="107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56824" indent="-556824" algn="l" defTabSz="2227296" rtl="0" eaLnBrk="1" latinLnBrk="0" hangingPunct="1">
        <a:lnSpc>
          <a:spcPct val="90000"/>
        </a:lnSpc>
        <a:spcBef>
          <a:spcPts val="2436"/>
        </a:spcBef>
        <a:buFont typeface="Arial" panose="020B0604020202020204" pitchFamily="34" charset="0"/>
        <a:buChar char="•"/>
        <a:defRPr sz="6820" kern="1200">
          <a:solidFill>
            <a:schemeClr val="tx1"/>
          </a:solidFill>
          <a:latin typeface="+mn-lt"/>
          <a:ea typeface="+mn-ea"/>
          <a:cs typeface="+mn-cs"/>
        </a:defRPr>
      </a:lvl1pPr>
      <a:lvl2pPr marL="1670472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5846" kern="1200">
          <a:solidFill>
            <a:schemeClr val="tx1"/>
          </a:solidFill>
          <a:latin typeface="+mn-lt"/>
          <a:ea typeface="+mn-ea"/>
          <a:cs typeface="+mn-cs"/>
        </a:defRPr>
      </a:lvl2pPr>
      <a:lvl3pPr marL="2784119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872" kern="1200">
          <a:solidFill>
            <a:schemeClr val="tx1"/>
          </a:solidFill>
          <a:latin typeface="+mn-lt"/>
          <a:ea typeface="+mn-ea"/>
          <a:cs typeface="+mn-cs"/>
        </a:defRPr>
      </a:lvl3pPr>
      <a:lvl4pPr marL="3897767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4pPr>
      <a:lvl5pPr marL="5011415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5pPr>
      <a:lvl6pPr marL="6125063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6pPr>
      <a:lvl7pPr marL="7238710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7pPr>
      <a:lvl8pPr marL="8352358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8pPr>
      <a:lvl9pPr marL="9466006" indent="-556824" algn="l" defTabSz="2227296" rtl="0" eaLnBrk="1" latinLnBrk="0" hangingPunct="1">
        <a:lnSpc>
          <a:spcPct val="90000"/>
        </a:lnSpc>
        <a:spcBef>
          <a:spcPts val="1218"/>
        </a:spcBef>
        <a:buFont typeface="Arial" panose="020B0604020202020204" pitchFamily="34" charset="0"/>
        <a:buChar char="•"/>
        <a:defRPr sz="43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1pPr>
      <a:lvl2pPr marL="1113648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2pPr>
      <a:lvl3pPr marL="2227296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3pPr>
      <a:lvl4pPr marL="3340943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4pPr>
      <a:lvl5pPr marL="4454591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5pPr>
      <a:lvl6pPr marL="5568239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6pPr>
      <a:lvl7pPr marL="6681887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7pPr>
      <a:lvl8pPr marL="7795534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8pPr>
      <a:lvl9pPr marL="8909182" algn="l" defTabSz="2227296" rtl="0" eaLnBrk="1" latinLnBrk="0" hangingPunct="1">
        <a:defRPr sz="43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B42AADB-B632-44CF-A335-7CB026898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9703" y="7072967"/>
            <a:ext cx="16113220" cy="11864847"/>
          </a:xfrm>
        </p:spPr>
        <p:txBody>
          <a:bodyPr/>
          <a:lstStyle/>
          <a:p>
            <a:r>
              <a:rPr lang="pl-PL" dirty="0"/>
              <a:t>ROZDZIAŁ I</a:t>
            </a:r>
            <a:br>
              <a:rPr lang="pl-PL" dirty="0"/>
            </a:br>
            <a:r>
              <a:rPr lang="pl-PL" dirty="0"/>
              <a:t>AUTYZM</a:t>
            </a:r>
            <a:br>
              <a:rPr lang="pl-PL" dirty="0"/>
            </a:br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83308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ototo">
            <a:hlinkClick r:id="" action="ppaction://media"/>
            <a:extLst>
              <a:ext uri="{FF2B5EF4-FFF2-40B4-BE49-F238E27FC236}">
                <a16:creationId xmlns:a16="http://schemas.microsoft.com/office/drawing/2014/main" id="{3FB7D777-063F-4DA2-A7B5-8F860E8325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646232" y="-588369"/>
            <a:ext cx="31565088" cy="46819007"/>
          </a:xfrm>
        </p:spPr>
      </p:pic>
    </p:spTree>
    <p:extLst>
      <p:ext uri="{BB962C8B-B14F-4D97-AF65-F5344CB8AC3E}">
        <p14:creationId xmlns:p14="http://schemas.microsoft.com/office/powerpoint/2010/main" val="62244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FECC5B4-B0E1-4552-BAF8-51B448EAA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&lt;Ładnie przedstawić&gt;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93A5DA90-088D-4A10-9AAE-AE54ACF44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45765" y="17995392"/>
            <a:ext cx="23764154" cy="991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02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4D2AEB-5AF5-4304-973D-E619D3C25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(Gierka) &lt;Wymyślić&gt;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B2CA187-007C-446E-9046-13EF973ED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1103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Znalezione obrazy dla zapytania autyzm cytaty">
            <a:extLst>
              <a:ext uri="{FF2B5EF4-FFF2-40B4-BE49-F238E27FC236}">
                <a16:creationId xmlns:a16="http://schemas.microsoft.com/office/drawing/2014/main" id="{65CA4015-D075-4631-8952-9D47231E3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3066"/>
            <a:ext cx="22823424" cy="37453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11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nalezione obrazy dla zapytania autyzm co to">
            <a:extLst>
              <a:ext uri="{FF2B5EF4-FFF2-40B4-BE49-F238E27FC236}">
                <a16:creationId xmlns:a16="http://schemas.microsoft.com/office/drawing/2014/main" id="{4AC3E1B8-C44D-4120-80E0-7C7171A41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227" y="11008487"/>
            <a:ext cx="19890169" cy="1600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280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DBAAFCFE-66AA-4A55-BDC4-9D1B91060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4" y="15189770"/>
            <a:ext cx="21753099" cy="953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2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1AEBBCB1-33C0-45E3-8F24-25AF205FA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4696" y="9543851"/>
            <a:ext cx="22622015" cy="2105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09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nalezione obrazy dla zapytania autyzm co to">
            <a:extLst>
              <a:ext uri="{FF2B5EF4-FFF2-40B4-BE49-F238E27FC236}">
                <a16:creationId xmlns:a16="http://schemas.microsoft.com/office/drawing/2014/main" id="{C780F120-5CAC-438D-9189-FCFA057169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243" y="9338881"/>
            <a:ext cx="19373279" cy="19373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341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16</Words>
  <Application>Microsoft Office PowerPoint</Application>
  <PresentationFormat>Niestandardowy</PresentationFormat>
  <Paragraphs>3</Paragraphs>
  <Slides>9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ROZDZIAŁ I AUTYZM  </vt:lpstr>
      <vt:lpstr>Prezentacja programu PowerPoint</vt:lpstr>
      <vt:lpstr>&lt;Ładnie przedstawić&gt;</vt:lpstr>
      <vt:lpstr>(Gierka) &lt;Wymyślić&gt;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ROZDZIAŁ I AUTYZM  </dc:title>
  <dc:creator>Dawid</dc:creator>
  <cp:lastModifiedBy>Dawid</cp:lastModifiedBy>
  <cp:revision>4</cp:revision>
  <dcterms:created xsi:type="dcterms:W3CDTF">2019-12-10T17:42:14Z</dcterms:created>
  <dcterms:modified xsi:type="dcterms:W3CDTF">2019-12-10T18:24:35Z</dcterms:modified>
</cp:coreProperties>
</file>

<file path=docProps/thumbnail.jpeg>
</file>